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106" autoAdjust="0"/>
  </p:normalViewPr>
  <p:slideViewPr>
    <p:cSldViewPr snapToGrid="0">
      <p:cViewPr varScale="1">
        <p:scale>
          <a:sx n="62" d="100"/>
          <a:sy n="62" d="100"/>
        </p:scale>
        <p:origin x="148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9A8ACC-B91E-4EFB-B178-39D8B50DF1CC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A8B46-B59A-40FC-BDB7-F35E9C974C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720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A8B46-B59A-40FC-BDB7-F35E9C974CF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998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community emergency hub is based in a local place and run by local people. </a:t>
            </a:r>
          </a:p>
          <a:p>
            <a:r>
              <a:rPr lang="en-GB" dirty="0"/>
              <a:t>The hub is ready to support the community in periods of disruption.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A8B46-B59A-40FC-BDB7-F35E9C974CF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768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community emergency hub is a place for a community to coordinate its own efforts to help each other during and after a disruption.</a:t>
            </a:r>
          </a:p>
          <a:p>
            <a:endParaRPr lang="en-GB" dirty="0"/>
          </a:p>
          <a:p>
            <a:r>
              <a:rPr lang="en-GB" dirty="0"/>
              <a:t>It’s run by the community, for the community so its formed and operated by local people who turn up.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A8B46-B59A-40FC-BDB7-F35E9C974CF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961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A8B46-B59A-40FC-BDB7-F35E9C974CF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820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A8B46-B59A-40FC-BDB7-F35E9C974CF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218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know your area best</a:t>
            </a:r>
          </a:p>
          <a:p>
            <a:r>
              <a:rPr lang="en-GB" dirty="0"/>
              <a:t>Start small, grow over time</a:t>
            </a:r>
          </a:p>
          <a:p>
            <a:r>
              <a:rPr lang="en-GB" dirty="0"/>
              <a:t>Focus on what actually helps your community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A8B46-B59A-40FC-BDB7-F35E9C974CF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215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A8B46-B59A-40FC-BDB7-F35E9C974CF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699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D9BC6-03C7-21DA-CC46-5DFEB5A96E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F272D9-16C8-A72B-CE2E-B1E1754B2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BE64E-B327-8D32-4D37-21E2F5D29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7CC5-954E-47A9-BD6F-F77EFEA571B6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5B16F-9621-7B35-9501-59B1EB6FC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DCD2C-A859-CAC1-2B04-E9C175DF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D77F-5FFF-443E-97E4-FE9DA9580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423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CF59-02EE-5178-8476-EFA1AE672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66A262-AAD0-6C3F-5D8E-E64A3F15A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CEB02-2421-D461-467A-DFFA72CAF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7CC5-954E-47A9-BD6F-F77EFEA571B6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4BB9E-0E46-5EEF-B44C-EB5470B22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DF4C3-87CC-E440-BA34-A5F5CE019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D77F-5FFF-443E-97E4-FE9DA9580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00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A2B6F3-ACFA-D30E-8FDE-29BAF3902D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77F34E-8784-3444-FE4C-DE3AC697F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CDC84-0F13-9421-914F-6DAA99E69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7CC5-954E-47A9-BD6F-F77EFEA571B6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A43BC-4BC6-2810-7191-E47A6E561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89F26-3370-72A9-0375-6F8EF7C44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D77F-5FFF-443E-97E4-FE9DA9580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410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6C5EC-4996-7285-6E77-0D9BEC493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3E314-51A8-1D38-3BD6-F434380F3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C5FEA-525A-6C71-9822-F3A7C6C5C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7CC5-954E-47A9-BD6F-F77EFEA571B6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34CDE-F42E-7A80-AED1-EE356C034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C43EF-C01F-C03A-880D-77083549B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D77F-5FFF-443E-97E4-FE9DA9580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05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28F6C-4C3B-A2A0-C203-C92C96141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2C461-0CD6-B69C-746E-89FF6B59C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FA667-F9EB-FD9E-708D-225D605B6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7CC5-954E-47A9-BD6F-F77EFEA571B6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1A62F-0B28-8EC2-9904-D9DB18C65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1EA33-BA75-3EA5-F5B6-7FC264151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D77F-5FFF-443E-97E4-FE9DA9580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04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B4DA3-8115-7165-C7F7-C4F03829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FDF6D-36DE-0C86-145D-BF3CD339A0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0AF8F6-FEBC-8A5B-95F9-23148924D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3C859D-2C1F-1A84-10DF-FA0CA59B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7CC5-954E-47A9-BD6F-F77EFEA571B6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AF8A2-1F64-F3E1-36C4-D579766A0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D7E3D-3F36-763B-694A-D96F0F0D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D77F-5FFF-443E-97E4-FE9DA9580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539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688C-E583-75BB-E50E-5B6BEDF0F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FFF9B-B3EC-C80F-CA39-26B1E078F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66BE1-0682-8EAF-89A2-92AD08463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CFEB27-08B6-A3FB-F983-DE8A1BE157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13133A-E2DC-07C3-2C91-0CC8FC8132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596FD3-1FA3-B1BC-F476-F01C4E26B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7CC5-954E-47A9-BD6F-F77EFEA571B6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C7B8C9-8769-79A4-CB91-ED7DA5171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CC9E51-708C-B904-1907-0FF65B913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D77F-5FFF-443E-97E4-FE9DA9580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422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277CC-989F-8979-9ED8-F2F68FC10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FCD70E-0478-3174-A5E3-C5502AF0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7CC5-954E-47A9-BD6F-F77EFEA571B6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89C22A-BAD9-0CFA-AE3C-4459C0785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ACBE77-1264-6BDE-4354-ACDCE9756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D77F-5FFF-443E-97E4-FE9DA9580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36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19FD40-575E-FAEA-BD49-10F02FF3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7CC5-954E-47A9-BD6F-F77EFEA571B6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DD91EC-DADA-02A3-7012-965ED0756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B0155-279E-6276-F483-487019B4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D77F-5FFF-443E-97E4-FE9DA9580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998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20DF6-E1FF-663A-C255-4D1BC5673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90DD1-6FEB-B92B-B299-793094AD0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BA1579-581F-45A2-3F68-476FD9EB1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D70015-EB53-93E1-DE0B-B91547B67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7CC5-954E-47A9-BD6F-F77EFEA571B6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C2F942-1004-AB3E-E543-035EE1919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0D398-B74E-F9ED-7110-B875E8FE8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D77F-5FFF-443E-97E4-FE9DA9580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748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EFB41-3B49-F5C6-2D2C-CB4B7808C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6FEF03-CC88-2D61-A1E9-B38D5DF7AE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B1035-0A7B-EB11-FB3F-3CF1C326F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1BB3B-9E48-AC1F-16C7-B64EBA3C4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7CC5-954E-47A9-BD6F-F77EFEA571B6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9516E-BC80-1E59-03DB-FFDCF21F8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FD11A-CC13-87DE-DD02-8D24BFAD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D77F-5FFF-443E-97E4-FE9DA9580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555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683608-20E7-0599-A803-74996E820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7A1F2-CD44-7F74-8A18-2A3D744D8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0FA87-CF66-974B-9F46-4652D59C3C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737CC5-954E-47A9-BD6F-F77EFEA571B6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C75D3-861B-FEEC-CAA6-09CE29C65B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5FF8E-0FD5-DAB9-C8C6-A9161D7DF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70D77F-5FFF-443E-97E4-FE9DA9580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17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669E1B-3109-4F2D-63C2-1EB7EFE88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Community Emergency Hubs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Stronger Together When It Matters Most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8E851-7F6E-B7A2-9E17-C23B4A242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95604"/>
            <a:ext cx="5608320" cy="562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9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41CF2F-441A-4904-443C-D0C640EA6FF3}"/>
              </a:ext>
            </a:extLst>
          </p:cNvPr>
          <p:cNvSpPr txBox="1"/>
          <p:nvPr/>
        </p:nvSpPr>
        <p:spPr>
          <a:xfrm>
            <a:off x="587829" y="293914"/>
            <a:ext cx="109836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Power outage. Roads blocked. Phones struggling. Emergency Services stretched</a:t>
            </a:r>
            <a:r>
              <a:rPr lang="en-GB" sz="4800" b="1" dirty="0">
                <a:solidFill>
                  <a:schemeClr val="bg1"/>
                </a:solidFill>
              </a:rPr>
              <a:t>.</a:t>
            </a:r>
          </a:p>
          <a:p>
            <a:endParaRPr lang="en-GB" sz="4800" b="1" dirty="0">
              <a:solidFill>
                <a:schemeClr val="bg1"/>
              </a:solidFill>
            </a:endParaRPr>
          </a:p>
          <a:p>
            <a:r>
              <a:rPr lang="en-GB" sz="4800" dirty="0">
                <a:solidFill>
                  <a:schemeClr val="bg1"/>
                </a:solidFill>
              </a:rPr>
              <a:t>Then what?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0FE73E-181A-B03A-CBC7-4786053AA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142" y="2642839"/>
            <a:ext cx="6516029" cy="366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61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FD9A62-4BD5-A80F-5EDD-890A4FB3ACE0}"/>
              </a:ext>
            </a:extLst>
          </p:cNvPr>
          <p:cNvSpPr txBox="1"/>
          <p:nvPr/>
        </p:nvSpPr>
        <p:spPr>
          <a:xfrm>
            <a:off x="841248" y="3521646"/>
            <a:ext cx="10506456" cy="14855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‘We help each other’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220921-D8DB-BE1E-0C3F-A01C6B9AB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896" r="28894" b="-2"/>
          <a:stretch>
            <a:fillRect/>
          </a:stretch>
        </p:blipFill>
        <p:spPr>
          <a:xfrm>
            <a:off x="184558" y="187900"/>
            <a:ext cx="2255462" cy="3155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91DE60-12A3-170D-B26E-BA8F3C732A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206" r="4077" b="-3"/>
          <a:stretch>
            <a:fillRect/>
          </a:stretch>
        </p:blipFill>
        <p:spPr>
          <a:xfrm>
            <a:off x="2575696" y="187900"/>
            <a:ext cx="2255462" cy="3155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EC1748-6D6F-0FEF-CEB6-9AE06AB984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271" r="34013" b="-3"/>
          <a:stretch>
            <a:fillRect/>
          </a:stretch>
        </p:blipFill>
        <p:spPr>
          <a:xfrm>
            <a:off x="4966833" y="187900"/>
            <a:ext cx="2255462" cy="3155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1488E8-44A3-7360-D95F-95BA326FCE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958" r="33325" b="-3"/>
          <a:stretch>
            <a:fillRect/>
          </a:stretch>
        </p:blipFill>
        <p:spPr>
          <a:xfrm>
            <a:off x="7357971" y="187900"/>
            <a:ext cx="2255462" cy="3155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9F4FAE-2437-0AD9-4D1E-F600FC968C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9637" r="16748" b="-4"/>
          <a:stretch>
            <a:fillRect/>
          </a:stretch>
        </p:blipFill>
        <p:spPr>
          <a:xfrm>
            <a:off x="9749109" y="187900"/>
            <a:ext cx="2255462" cy="315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19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41A8F-1503-E9DC-1A39-93CE5C6C6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Community Emergency Hub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1B7AC4-2542-669D-3EA0-901E44A84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5057" y="2597505"/>
            <a:ext cx="2796283" cy="2796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99B274-D3F7-524A-555B-4F2FCB130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917" y="2597505"/>
            <a:ext cx="2796283" cy="27962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29BBA5-105E-3DD8-8A8D-39791FEDD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5863" y="2597505"/>
            <a:ext cx="2796283" cy="279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27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B6138-A598-D555-2220-7A805F3CE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What does a Community Emergency Hub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0686C-EB5D-5DA1-D1C5-B21820169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In an emergency, a hub can: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Share trusted information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Co-ordinate local help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Provide a place for local people to gather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668C3-7002-B0C7-5058-9DDE0E734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830" y="1690688"/>
            <a:ext cx="4506686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36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4CF9F-FFF3-918B-F385-6D6F8FA9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Why it matters in West Sussex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16EAC-98A4-F646-AEAF-E38647610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We’ve already experienced: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Flooding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Severe weather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Disruption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And it’s increasing</a:t>
            </a:r>
          </a:p>
        </p:txBody>
      </p:sp>
      <p:pic>
        <p:nvPicPr>
          <p:cNvPr id="5" name="Picture 4" descr="Aerial view of a flooded area&#10;&#10;AI-generated content may be incorrect.">
            <a:extLst>
              <a:ext uri="{FF2B5EF4-FFF2-40B4-BE49-F238E27FC236}">
                <a16:creationId xmlns:a16="http://schemas.microsoft.com/office/drawing/2014/main" id="{F2EB40D0-7F80-304F-E4A3-808B7735F4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84" y="1960562"/>
            <a:ext cx="580765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00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9ABAB-888C-65C6-AED1-C320835AD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DD7BC-AF2B-6A77-91BB-7AEDD12F6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dirty="0">
                <a:solidFill>
                  <a:schemeClr val="bg1"/>
                </a:solidFill>
              </a:rPr>
              <a:t>Emergency services can’t be everywhere</a:t>
            </a:r>
          </a:p>
          <a:p>
            <a:pPr marL="0" indent="0">
              <a:buNone/>
            </a:pPr>
            <a:endParaRPr lang="en-GB" sz="4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4800" dirty="0">
                <a:solidFill>
                  <a:schemeClr val="bg1"/>
                </a:solidFill>
              </a:rPr>
              <a:t>But communities already 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391E4-9F82-CF42-9988-F15824186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722" y="3271044"/>
            <a:ext cx="4351317" cy="2899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2ACB34-1E1A-984E-8FB8-037418C03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4069" y="3212161"/>
            <a:ext cx="3064187" cy="332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66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EAF60-1507-573D-678B-B8C03D472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Simple. Practical. Community-led.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DBE71-61C3-8C04-D410-395ADF0CC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You only need: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A few people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A local place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A bit of guidance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8F9F0E-B1A5-16A6-1B7F-80C64BD8D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435" y="1690688"/>
            <a:ext cx="654336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46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D7B15-A08D-C65D-DE76-13AEDDF8E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444"/>
            <a:ext cx="10515600" cy="4714503"/>
          </a:xfrm>
        </p:spPr>
        <p:txBody>
          <a:bodyPr>
            <a:noAutofit/>
          </a:bodyPr>
          <a:lstStyle/>
          <a:p>
            <a:r>
              <a:rPr lang="en-GB" sz="4200" dirty="0">
                <a:solidFill>
                  <a:schemeClr val="bg1"/>
                </a:solidFill>
              </a:rPr>
              <a:t>Would your community be ready tomorrow?</a:t>
            </a:r>
            <a:br>
              <a:rPr lang="en-GB" sz="4200" dirty="0">
                <a:solidFill>
                  <a:schemeClr val="bg1"/>
                </a:solidFill>
              </a:rPr>
            </a:br>
            <a:br>
              <a:rPr lang="en-GB" sz="4200" dirty="0">
                <a:solidFill>
                  <a:schemeClr val="bg1"/>
                </a:solidFill>
              </a:rPr>
            </a:br>
            <a:r>
              <a:rPr lang="en-GB" sz="4200" dirty="0">
                <a:solidFill>
                  <a:schemeClr val="bg1"/>
                </a:solidFill>
              </a:rPr>
              <a:t>Get involved today </a:t>
            </a:r>
            <a:br>
              <a:rPr lang="en-GB" sz="4200" dirty="0">
                <a:solidFill>
                  <a:schemeClr val="bg1"/>
                </a:solidFill>
              </a:rPr>
            </a:br>
            <a:br>
              <a:rPr lang="en-GB" sz="4200" dirty="0">
                <a:solidFill>
                  <a:schemeClr val="bg1"/>
                </a:solidFill>
              </a:rPr>
            </a:br>
            <a:r>
              <a:rPr lang="en-GB" sz="4200" dirty="0">
                <a:solidFill>
                  <a:schemeClr val="bg1"/>
                </a:solidFill>
              </a:rPr>
              <a:t>Start a hub in your local area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127EA7-DBBA-681F-6111-41D79E7ED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417" y="3550724"/>
            <a:ext cx="4655165" cy="314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13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FC642DD0AB804EBCAC1069C4D5F83E" ma:contentTypeVersion="15" ma:contentTypeDescription="Create a new document." ma:contentTypeScope="" ma:versionID="ed565e1d3a459a321f543d822898af7f">
  <xsd:schema xmlns:xsd="http://www.w3.org/2001/XMLSchema" xmlns:xs="http://www.w3.org/2001/XMLSchema" xmlns:p="http://schemas.microsoft.com/office/2006/metadata/properties" xmlns:ns2="eb6d5872-3285-408d-bc15-a08792eeb386" xmlns:ns3="3463e3d0-f708-4504-8f1c-7143c418c18f" targetNamespace="http://schemas.microsoft.com/office/2006/metadata/properties" ma:root="true" ma:fieldsID="822f5dcadfc9abc4b46ea23e17c3bb68" ns2:_="" ns3:_="">
    <xsd:import namespace="eb6d5872-3285-408d-bc15-a08792eeb386"/>
    <xsd:import namespace="3463e3d0-f708-4504-8f1c-7143c418c1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6d5872-3285-408d-bc15-a08792eeb3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685cfc3-6d57-4d32-a9c6-53493ba1c7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63e3d0-f708-4504-8f1c-7143c418c18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fdbb440-9694-4419-aa40-2ba7245fd9f8}" ma:internalName="TaxCatchAll" ma:showField="CatchAllData" ma:web="3463e3d0-f708-4504-8f1c-7143c418c1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463e3d0-f708-4504-8f1c-7143c418c18f" xsi:nil="true"/>
    <lcf76f155ced4ddcb4097134ff3c332f xmlns="eb6d5872-3285-408d-bc15-a08792eeb38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68CF078-F719-459B-B81A-EC51854680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DCE316-EBFF-4362-804E-7FC0EB990A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6d5872-3285-408d-bc15-a08792eeb386"/>
    <ds:schemaRef ds:uri="3463e3d0-f708-4504-8f1c-7143c418c1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66D38C-14AE-47FC-9574-652CD42069DD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dcmitype/"/>
    <ds:schemaRef ds:uri="eb6d5872-3285-408d-bc15-a08792eeb386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3463e3d0-f708-4504-8f1c-7143c418c18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235</Words>
  <Application>Microsoft Office PowerPoint</Application>
  <PresentationFormat>Widescreen</PresentationFormat>
  <Paragraphs>51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Community Emergency Hubs Stronger Together When It Matters Most </vt:lpstr>
      <vt:lpstr>PowerPoint Presentation</vt:lpstr>
      <vt:lpstr>PowerPoint Presentation</vt:lpstr>
      <vt:lpstr>Community Emergency Hub </vt:lpstr>
      <vt:lpstr>What does a Community Emergency Hub do?</vt:lpstr>
      <vt:lpstr>Why it matters in West Sussex</vt:lpstr>
      <vt:lpstr>PowerPoint Presentation</vt:lpstr>
      <vt:lpstr>Simple. Practical. Community-led.</vt:lpstr>
      <vt:lpstr>Would your community be ready tomorrow?  Get involved today   Start a hub in your local area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Natalie C Prevost (Resilience and Emergencies)</dc:creator>
  <cp:lastModifiedBy>Parish Clerk</cp:lastModifiedBy>
  <cp:revision>5</cp:revision>
  <dcterms:created xsi:type="dcterms:W3CDTF">2026-04-27T10:53:10Z</dcterms:created>
  <dcterms:modified xsi:type="dcterms:W3CDTF">2026-05-12T10:21:45Z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0x01010073FC642DD0AB804EBCAC1069C4D5F83E</vt:lpwstr>
  </property>
</Properties>
</file>